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4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49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316217-8E2F-410A-B672-57120967C2D3}" type="datetimeFigureOut">
              <a:rPr lang="cs-CZ" smtClean="0"/>
              <a:t>1.2.2015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5385D-BDA6-46AA-AE17-BB312039B6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634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55385D-BDA6-46AA-AE17-BB312039B6F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768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D4F57-CBEA-4E16-A665-507D1EF509DB}" type="datetimeFigureOut">
              <a:rPr lang="cs-CZ" smtClean="0"/>
              <a:t>1.2.2015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F9552-48F2-4C35-90A2-593B87FF8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196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D4F57-CBEA-4E16-A665-507D1EF509DB}" type="datetimeFigureOut">
              <a:rPr lang="cs-CZ" smtClean="0"/>
              <a:t>1.2.2015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F9552-48F2-4C35-90A2-593B87FF8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9477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D4F57-CBEA-4E16-A665-507D1EF509DB}" type="datetimeFigureOut">
              <a:rPr lang="cs-CZ" smtClean="0"/>
              <a:t>1.2.2015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F9552-48F2-4C35-90A2-593B87FF8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490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D4F57-CBEA-4E16-A665-507D1EF509DB}" type="datetimeFigureOut">
              <a:rPr lang="cs-CZ" smtClean="0"/>
              <a:t>1.2.2015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F9552-48F2-4C35-90A2-593B87FF8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069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D4F57-CBEA-4E16-A665-507D1EF509DB}" type="datetimeFigureOut">
              <a:rPr lang="cs-CZ" smtClean="0"/>
              <a:t>1.2.2015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F9552-48F2-4C35-90A2-593B87FF8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4330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D4F57-CBEA-4E16-A665-507D1EF509DB}" type="datetimeFigureOut">
              <a:rPr lang="cs-CZ" smtClean="0"/>
              <a:t>1.2.2015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F9552-48F2-4C35-90A2-593B87FF8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280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D4F57-CBEA-4E16-A665-507D1EF509DB}" type="datetimeFigureOut">
              <a:rPr lang="cs-CZ" smtClean="0"/>
              <a:t>1.2.2015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F9552-48F2-4C35-90A2-593B87FF8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303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D4F57-CBEA-4E16-A665-507D1EF509DB}" type="datetimeFigureOut">
              <a:rPr lang="cs-CZ" smtClean="0"/>
              <a:t>1.2.2015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F9552-48F2-4C35-90A2-593B87FF8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097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D4F57-CBEA-4E16-A665-507D1EF509DB}" type="datetimeFigureOut">
              <a:rPr lang="cs-CZ" smtClean="0"/>
              <a:t>1.2.2015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F9552-48F2-4C35-90A2-593B87FF8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907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D4F57-CBEA-4E16-A665-507D1EF509DB}" type="datetimeFigureOut">
              <a:rPr lang="cs-CZ" smtClean="0"/>
              <a:t>1.2.2015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F9552-48F2-4C35-90A2-593B87FF8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555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D4F57-CBEA-4E16-A665-507D1EF509DB}" type="datetimeFigureOut">
              <a:rPr lang="cs-CZ" smtClean="0"/>
              <a:t>1.2.2015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F9552-48F2-4C35-90A2-593B87FF8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63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D4F57-CBEA-4E16-A665-507D1EF509DB}" type="datetimeFigureOut">
              <a:rPr lang="cs-CZ" smtClean="0"/>
              <a:t>1.2.2015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F9552-48F2-4C35-90A2-593B87FF8E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12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unce 9"/>
          <p:cNvSpPr/>
          <p:nvPr/>
        </p:nvSpPr>
        <p:spPr>
          <a:xfrm>
            <a:off x="9270124" y="488731"/>
            <a:ext cx="2349062" cy="2254469"/>
          </a:xfrm>
          <a:prstGeom prst="su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Blesk 31"/>
          <p:cNvSpPr/>
          <p:nvPr/>
        </p:nvSpPr>
        <p:spPr>
          <a:xfrm rot="673174">
            <a:off x="6764570" y="1936509"/>
            <a:ext cx="2049517" cy="2215055"/>
          </a:xfrm>
          <a:prstGeom prst="lightningBol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Mrak 30"/>
          <p:cNvSpPr/>
          <p:nvPr/>
        </p:nvSpPr>
        <p:spPr>
          <a:xfrm>
            <a:off x="-2427892" y="5249918"/>
            <a:ext cx="17389365" cy="2664372"/>
          </a:xfrm>
          <a:prstGeom prst="cloud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Mrak 22"/>
          <p:cNvSpPr/>
          <p:nvPr/>
        </p:nvSpPr>
        <p:spPr>
          <a:xfrm rot="20515731">
            <a:off x="2013378" y="104269"/>
            <a:ext cx="2199149" cy="1336478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var L 21"/>
          <p:cNvSpPr/>
          <p:nvPr/>
        </p:nvSpPr>
        <p:spPr>
          <a:xfrm>
            <a:off x="2151993" y="1135117"/>
            <a:ext cx="1095704" cy="1749973"/>
          </a:xfrm>
          <a:prstGeom prst="corne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Mrak 20"/>
          <p:cNvSpPr/>
          <p:nvPr/>
        </p:nvSpPr>
        <p:spPr>
          <a:xfrm>
            <a:off x="5612524" y="193127"/>
            <a:ext cx="3358055" cy="2175642"/>
          </a:xfrm>
          <a:prstGeom prst="cloud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860331" y="3026979"/>
            <a:ext cx="3752193" cy="342111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Rovnoramenný trojúhelník 8"/>
          <p:cNvSpPr/>
          <p:nvPr/>
        </p:nvSpPr>
        <p:spPr>
          <a:xfrm>
            <a:off x="1568668" y="851337"/>
            <a:ext cx="4335517" cy="2459421"/>
          </a:xfrm>
          <a:prstGeom prst="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ámeček 10"/>
          <p:cNvSpPr/>
          <p:nvPr/>
        </p:nvSpPr>
        <p:spPr>
          <a:xfrm>
            <a:off x="3972910" y="3602421"/>
            <a:ext cx="1308538" cy="1277006"/>
          </a:xfrm>
          <a:prstGeom prst="fram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Rámeček 11"/>
          <p:cNvSpPr/>
          <p:nvPr/>
        </p:nvSpPr>
        <p:spPr>
          <a:xfrm>
            <a:off x="1860331" y="3988676"/>
            <a:ext cx="1387366" cy="2459421"/>
          </a:xfrm>
          <a:prstGeom prst="frame">
            <a:avLst/>
          </a:prstGeom>
          <a:solidFill>
            <a:srgbClr val="864C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15" name="Přímá spojnice 14"/>
          <p:cNvCxnSpPr>
            <a:stCxn id="12" idx="1"/>
          </p:cNvCxnSpPr>
          <p:nvPr/>
        </p:nvCxnSpPr>
        <p:spPr>
          <a:xfrm flipV="1">
            <a:off x="1860331" y="5218386"/>
            <a:ext cx="583324" cy="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2222938" y="5044966"/>
            <a:ext cx="0" cy="44143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Oválný popisek 1"/>
          <p:cNvSpPr/>
          <p:nvPr/>
        </p:nvSpPr>
        <p:spPr>
          <a:xfrm>
            <a:off x="5904185" y="3026979"/>
            <a:ext cx="1570614" cy="107297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yyxyx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5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3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2" grpId="0" animBg="1"/>
      <p:bldP spid="23" grpId="0" animBg="1"/>
      <p:bldP spid="21" grpId="0" animBg="1"/>
      <p:bldP spid="21" grpId="1" animBg="1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</Words>
  <Application>Microsoft Office PowerPoint</Application>
  <PresentationFormat>Vlastní</PresentationFormat>
  <Paragraphs>2</Paragraphs>
  <Slides>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Office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Lhotáková</dc:creator>
  <cp:lastModifiedBy>václav</cp:lastModifiedBy>
  <cp:revision>6</cp:revision>
  <dcterms:created xsi:type="dcterms:W3CDTF">2015-01-28T06:59:45Z</dcterms:created>
  <dcterms:modified xsi:type="dcterms:W3CDTF">2015-02-01T19:17:58Z</dcterms:modified>
</cp:coreProperties>
</file>