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32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89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9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83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00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70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39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03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5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75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4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207CE-5C0B-4170-8803-9A46E619294D}" type="datetimeFigureOut">
              <a:rPr lang="cs-CZ" smtClean="0"/>
              <a:t>07.09.2018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77256-C823-46A8-96DF-05416DFDF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24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Rámeček 3"/>
          <p:cNvSpPr/>
          <p:nvPr/>
        </p:nvSpPr>
        <p:spPr>
          <a:xfrm>
            <a:off x="3131840" y="2708920"/>
            <a:ext cx="45719" cy="4571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kosené hrany 4"/>
          <p:cNvSpPr/>
          <p:nvPr/>
        </p:nvSpPr>
        <p:spPr>
          <a:xfrm>
            <a:off x="3111352" y="764704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242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51"/>
    </mc:Choice>
    <mc:Fallback>
      <p:transition spd="slow" advTm="155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ahoj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830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"/>
    </mc:Choice>
    <mc:Fallback>
      <p:transition spd="slow" advTm="137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Předvádění na obrazovce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Opatrný Václav</dc:creator>
  <cp:lastModifiedBy>Opatrný Václav</cp:lastModifiedBy>
  <cp:revision>1</cp:revision>
  <dcterms:created xsi:type="dcterms:W3CDTF">2018-09-07T06:00:15Z</dcterms:created>
  <dcterms:modified xsi:type="dcterms:W3CDTF">2018-09-07T06:04:47Z</dcterms:modified>
</cp:coreProperties>
</file>